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merford Susan" userId="a5ee969e-2826-4b5c-88cd-f5a9d6a651fb" providerId="ADAL" clId="{CC7473CD-B838-4210-A738-EA88065DB627}"/>
    <pc:docChg chg="modSld">
      <pc:chgData name="Comerford Susan" userId="a5ee969e-2826-4b5c-88cd-f5a9d6a651fb" providerId="ADAL" clId="{CC7473CD-B838-4210-A738-EA88065DB627}" dt="2021-09-08T00:53:12.341" v="131" actId="20577"/>
      <pc:docMkLst>
        <pc:docMk/>
      </pc:docMkLst>
      <pc:sldChg chg="modSp">
        <pc:chgData name="Comerford Susan" userId="a5ee969e-2826-4b5c-88cd-f5a9d6a651fb" providerId="ADAL" clId="{CC7473CD-B838-4210-A738-EA88065DB627}" dt="2021-09-08T00:53:12.341" v="131" actId="20577"/>
        <pc:sldMkLst>
          <pc:docMk/>
          <pc:sldMk cId="2721671191" sldId="257"/>
        </pc:sldMkLst>
        <pc:spChg chg="mod">
          <ac:chgData name="Comerford Susan" userId="a5ee969e-2826-4b5c-88cd-f5a9d6a651fb" providerId="ADAL" clId="{CC7473CD-B838-4210-A738-EA88065DB627}" dt="2021-09-08T00:53:12.341" v="131" actId="20577"/>
          <ac:spMkLst>
            <pc:docMk/>
            <pc:sldMk cId="2721671191" sldId="257"/>
            <ac:spMk id="2" creationId="{7BA073D1-9B53-43AE-8B20-55F1B102366D}"/>
          </ac:spMkLst>
        </pc:spChg>
      </pc:sldChg>
    </pc:docChg>
  </pc:docChgLst>
  <pc:docChgLst>
    <pc:chgData name="Comerford Susan" userId="a5ee969e-2826-4b5c-88cd-f5a9d6a651fb" providerId="ADAL" clId="{C86DC852-4987-4998-8FEF-E1412AD2014C}"/>
    <pc:docChg chg="custSel modSld">
      <pc:chgData name="Comerford Susan" userId="a5ee969e-2826-4b5c-88cd-f5a9d6a651fb" providerId="ADAL" clId="{C86DC852-4987-4998-8FEF-E1412AD2014C}" dt="2023-08-23T21:33:50.102" v="109" actId="5793"/>
      <pc:docMkLst>
        <pc:docMk/>
      </pc:docMkLst>
      <pc:sldChg chg="modSp mod">
        <pc:chgData name="Comerford Susan" userId="a5ee969e-2826-4b5c-88cd-f5a9d6a651fb" providerId="ADAL" clId="{C86DC852-4987-4998-8FEF-E1412AD2014C}" dt="2023-08-23T21:31:38.872" v="7" actId="5793"/>
        <pc:sldMkLst>
          <pc:docMk/>
          <pc:sldMk cId="1018564327" sldId="256"/>
        </pc:sldMkLst>
        <pc:spChg chg="mod">
          <ac:chgData name="Comerford Susan" userId="a5ee969e-2826-4b5c-88cd-f5a9d6a651fb" providerId="ADAL" clId="{C86DC852-4987-4998-8FEF-E1412AD2014C}" dt="2023-08-23T21:31:38.872" v="7" actId="5793"/>
          <ac:spMkLst>
            <pc:docMk/>
            <pc:sldMk cId="1018564327" sldId="256"/>
            <ac:spMk id="3" creationId="{AEF43D45-A232-47E6-9B04-BDCE98A38167}"/>
          </ac:spMkLst>
        </pc:spChg>
      </pc:sldChg>
      <pc:sldChg chg="modSp mod">
        <pc:chgData name="Comerford Susan" userId="a5ee969e-2826-4b5c-88cd-f5a9d6a651fb" providerId="ADAL" clId="{C86DC852-4987-4998-8FEF-E1412AD2014C}" dt="2023-08-23T21:33:27.168" v="101" actId="20577"/>
        <pc:sldMkLst>
          <pc:docMk/>
          <pc:sldMk cId="1130590609" sldId="262"/>
        </pc:sldMkLst>
        <pc:spChg chg="mod">
          <ac:chgData name="Comerford Susan" userId="a5ee969e-2826-4b5c-88cd-f5a9d6a651fb" providerId="ADAL" clId="{C86DC852-4987-4998-8FEF-E1412AD2014C}" dt="2023-08-23T21:33:27.168" v="101" actId="20577"/>
          <ac:spMkLst>
            <pc:docMk/>
            <pc:sldMk cId="1130590609" sldId="262"/>
            <ac:spMk id="2" creationId="{9EDC4E7B-52C0-4CA3-9547-F258D53A6065}"/>
          </ac:spMkLst>
        </pc:spChg>
      </pc:sldChg>
      <pc:sldChg chg="modSp mod">
        <pc:chgData name="Comerford Susan" userId="a5ee969e-2826-4b5c-88cd-f5a9d6a651fb" providerId="ADAL" clId="{C86DC852-4987-4998-8FEF-E1412AD2014C}" dt="2023-08-23T21:33:50.102" v="109" actId="5793"/>
        <pc:sldMkLst>
          <pc:docMk/>
          <pc:sldMk cId="1081065801" sldId="263"/>
        </pc:sldMkLst>
        <pc:spChg chg="mod">
          <ac:chgData name="Comerford Susan" userId="a5ee969e-2826-4b5c-88cd-f5a9d6a651fb" providerId="ADAL" clId="{C86DC852-4987-4998-8FEF-E1412AD2014C}" dt="2023-08-23T21:33:50.102" v="109" actId="5793"/>
          <ac:spMkLst>
            <pc:docMk/>
            <pc:sldMk cId="1081065801" sldId="263"/>
            <ac:spMk id="2" creationId="{387E2288-8483-4325-9B77-D30C63D849F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BA6EC-DC15-4CC2-8D47-02761B9CF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9BEB2F-81A2-421B-9C3E-0D7D547DB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E25D7-A485-4B5B-9D6E-406E30C7F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BE00-6D4B-4757-B783-8E1ED5B3DB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7EE35-136A-45DD-862F-E5DE057F2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1AAC5-4620-4362-95A0-BAF76E86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4EED-BAD7-4542-BE3C-EC873E9C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1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75F8-1044-4441-AC10-AD598C64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11B7E-95C0-45E0-9854-473B2F9E2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0507A-D7A2-480B-A117-9302B506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BE00-6D4B-4757-B783-8E1ED5B3DB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4D511-84C6-4D52-91E4-0A7B6A3AD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DE96B-81DF-4D62-9667-2F3ADB945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4EED-BAD7-4542-BE3C-EC873E9C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0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EB574A-0ED9-4006-B25E-9D6BBCFAD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ED558-9BCA-496E-BFE8-28BE9BB03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8C215-F2BF-474F-9BEB-995572E3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BE00-6D4B-4757-B783-8E1ED5B3DB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991A7-1F1A-45AD-A432-30ACDD17E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2A23E-1605-4B8C-BE50-A3E37C68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4EED-BAD7-4542-BE3C-EC873E9C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1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E9D7-F169-44D4-A41F-22B776CC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4FADB-9467-4897-AB94-96C353506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6C14B-6501-470E-A40F-EAC5CE4A0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BE00-6D4B-4757-B783-8E1ED5B3DB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199F8-4D4F-4AC0-91B2-76EAB59C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685A6-87F1-4AC9-B064-679EC1159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4EED-BAD7-4542-BE3C-EC873E9C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2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A49D9-68CA-4E78-893F-3EE1111B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FE3A0-0D55-4D92-AA36-0411EF4F8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E9082-73FC-4D25-BAE3-3E20F4F7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BE00-6D4B-4757-B783-8E1ED5B3DB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DF35D-DF7C-4E95-9F5F-2908F7095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2E47B-DF37-464A-AF52-85E3145D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4EED-BAD7-4542-BE3C-EC873E9C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2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7A167-9B94-459B-8AF6-D027701B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B2F1-FA16-469D-8908-40F595BBD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6473D-14C6-4D1E-B21E-CDBFBBBB2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9584C-F25F-4344-B65B-9A6D7026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BE00-6D4B-4757-B783-8E1ED5B3DB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A293A-3F49-465F-B831-139B85536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8422F-17CC-437B-BA86-876C9B4B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4EED-BAD7-4542-BE3C-EC873E9C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6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BDF6-F35F-4B01-9840-407D90BC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F35CC-6171-4B68-B84B-CE098FECC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CFB7C-9E07-49E3-A1C3-E1D0E7FE5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813E87-A2E1-4154-84B9-BDA674D267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FD155-CE53-43A4-A401-64851C1AA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8B1CCC-2DFC-44A8-8279-9AC2EC9A8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BE00-6D4B-4757-B783-8E1ED5B3DB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CA40DB-071A-46B1-A73D-1D799794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75173B-D6F9-402C-A631-FA15D035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4EED-BAD7-4542-BE3C-EC873E9C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4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58B-3DCF-4227-9269-6D3699ECC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82C897-1A9A-4046-B503-9699EE4A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BE00-6D4B-4757-B783-8E1ED5B3DB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BDB82-AEAF-4A5C-82EE-C70FCF5B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71D12-81B5-4F3D-AA8F-99B240ADE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4EED-BAD7-4542-BE3C-EC873E9C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3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65F32-16D5-498A-B3D2-33AEA1F4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BE00-6D4B-4757-B783-8E1ED5B3DB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EFDD1B-758E-4EBF-84F8-371A4B482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92A7C-7805-4B95-9018-29549F6E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4EED-BAD7-4542-BE3C-EC873E9C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2DA11-832A-4213-8A24-85B2B92A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F9B3F-2B46-41F7-97C2-00D27212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03D99-3EDA-43B8-B1C2-CAEF93849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AB6-8CB4-4770-A0CF-583C48063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BE00-6D4B-4757-B783-8E1ED5B3DB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1C9CF-8A96-4405-9677-00F8FDA8B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2D119-FAB0-4CD8-A200-DEF6075A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4EED-BAD7-4542-BE3C-EC873E9C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19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6E09-CF4F-4BDB-B735-4C6FABC93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B0C9D1-42F0-4C7A-AEEA-859E22FF9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3908C4-0128-4557-BB2E-C60DE64E1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7C067-81B6-43C5-AC06-CF2832E5F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BE00-6D4B-4757-B783-8E1ED5B3DB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76C79-625B-425A-B607-90C9EFCE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995E6-FAFB-4D2F-A007-CFBB919D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4EED-BAD7-4542-BE3C-EC873E9C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6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22C959-B458-4904-A483-2D1AE18F6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3481A-2C56-49A0-9EDF-450A6014C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8E143-43CC-4D1C-B96A-38519D797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ABE00-6D4B-4757-B783-8E1ED5B3DB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F1524-EDD0-4067-ADFC-4B981A795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C68BE-F2E4-467D-A9D0-DA529AC48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94EED-BAD7-4542-BE3C-EC873E9C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0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591C2-0A36-49A9-ABF0-5492D67D4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ACTIVITIES NIGHT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F43D45-A232-47E6-9B04-BDCE98A38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Monday, October 2</a:t>
            </a:r>
            <a:r>
              <a:rPr lang="en-US" sz="4000" baseline="30000" dirty="0"/>
              <a:t>ND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564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ground, outdoor, sky, person&#10;&#10;Description automatically generated">
            <a:extLst>
              <a:ext uri="{FF2B5EF4-FFF2-40B4-BE49-F238E27FC236}">
                <a16:creationId xmlns:a16="http://schemas.microsoft.com/office/drawing/2014/main" id="{B5153ECD-1370-45CC-9999-D02BED4CE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r="12762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43836-A29E-4C2A-A64B-4D2702F6B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1" r="23596" b="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47DE3A5-0F66-44D0-8545-A30A400422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82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0B79BE-B16E-49FD-A88E-35CBE10A6A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r="3980" b="-1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1" name="Picture 10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02CB66F6-9154-41A6-9D23-7AAE2832FA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 r="-2" b="44122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63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B402D-64BB-410F-86DC-00DE57D13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1" r="-2" b="21907"/>
          <a:stretch/>
        </p:blipFill>
        <p:spPr>
          <a:xfrm>
            <a:off x="196731" y="175147"/>
            <a:ext cx="3792174" cy="31743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6C4E3F-86D5-4FDF-999C-34CEB4C92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7" r="3" b="24424"/>
          <a:stretch/>
        </p:blipFill>
        <p:spPr>
          <a:xfrm>
            <a:off x="4209091" y="175147"/>
            <a:ext cx="3792174" cy="3174339"/>
          </a:xfrm>
          <a:prstGeom prst="rect">
            <a:avLst/>
          </a:prstGeom>
        </p:spPr>
      </p:pic>
      <p:pic>
        <p:nvPicPr>
          <p:cNvPr id="9" name="Picture 8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11D41904-8DF9-400E-9E66-B8ABA2EA4F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8179"/>
          <a:stretch/>
        </p:blipFill>
        <p:spPr>
          <a:xfrm>
            <a:off x="8194217" y="175147"/>
            <a:ext cx="3792174" cy="3174339"/>
          </a:xfrm>
          <a:prstGeom prst="rect">
            <a:avLst/>
          </a:prstGeom>
        </p:spPr>
      </p:pic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68883D6-C317-48BF-9FD7-99D0C8984E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1" r="-3" b="5793"/>
          <a:stretch/>
        </p:blipFill>
        <p:spPr>
          <a:xfrm>
            <a:off x="191088" y="3508511"/>
            <a:ext cx="3792174" cy="3171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F24C56-C05C-4E09-A422-8237A5F77C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r="360" b="4"/>
          <a:stretch/>
        </p:blipFill>
        <p:spPr>
          <a:xfrm>
            <a:off x="4203448" y="3508511"/>
            <a:ext cx="3792174" cy="3171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0DF798-B9C0-42B2-AD7B-44FEB767EE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9424" b="-2"/>
          <a:stretch/>
        </p:blipFill>
        <p:spPr>
          <a:xfrm>
            <a:off x="8188574" y="3508511"/>
            <a:ext cx="3792174" cy="31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50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25E57A-CB3C-44B7-A167-59E66F668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073D1-9B53-43AE-8B20-55F1B1023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Grab an application from Admin &amp; Gather your TEAM.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671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grass, posing, group&#10;&#10;Description automatically generated">
            <a:extLst>
              <a:ext uri="{FF2B5EF4-FFF2-40B4-BE49-F238E27FC236}">
                <a16:creationId xmlns:a16="http://schemas.microsoft.com/office/drawing/2014/main" id="{CB458F77-27D0-4C6A-8F60-9DABCF2D3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8" b="87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C6D74-4F2E-4668-8FBE-FE221656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Find a Sponsor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872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660A1817-61BD-4A20-B2D9-03A2D6D16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3" b="217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1B75F-809B-4EFF-8FAD-ADC1D86A3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Name Your Team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98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76DE029C-7118-4EDD-91E9-02CAED7D82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9" r="1" b="450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C65AF-C417-4C4D-B9B8-A4689600C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Make Your Shirts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45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B0BF8D-3B19-49E7-B9BA-AB0F989AE1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7"/>
          <a:stretch/>
        </p:blipFill>
        <p:spPr>
          <a:xfrm>
            <a:off x="20" y="-16255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6BA8D-408B-4C40-B7EF-3C865C61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Create A TEAM POSTER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21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C4E7B-52C0-4CA3-9547-F258D53A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dirty="0"/>
              <a:t>Make sure to send your Captain WITH your poster and $40.00 to the Team Meeting after school Thursday, October, 28</a:t>
            </a:r>
            <a:r>
              <a:rPr lang="en-US" sz="3600" b="1" baseline="30000" dirty="0"/>
              <a:t>th</a:t>
            </a:r>
            <a:r>
              <a:rPr lang="en-US" sz="3600" b="1" dirty="0"/>
              <a:t> in A2 for a SUPER SHORT Meeting.</a:t>
            </a:r>
          </a:p>
        </p:txBody>
      </p:sp>
      <p:pic>
        <p:nvPicPr>
          <p:cNvPr id="4" name="Picture 3" descr="A picture containing grass, person, outdoor, track and field&#10;&#10;Description automatically generated">
            <a:extLst>
              <a:ext uri="{FF2B5EF4-FFF2-40B4-BE49-F238E27FC236}">
                <a16:creationId xmlns:a16="http://schemas.microsoft.com/office/drawing/2014/main" id="{84C0E76A-B7BF-4EC5-9A40-578920D11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9" r="2" b="1361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9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erson, ground, person&#10;&#10;Description automatically generated">
            <a:extLst>
              <a:ext uri="{FF2B5EF4-FFF2-40B4-BE49-F238E27FC236}">
                <a16:creationId xmlns:a16="http://schemas.microsoft.com/office/drawing/2014/main" id="{BC5492BC-0389-4A05-B10A-875EED16F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4" b="90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E2288-8483-4325-9B77-D30C63D84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ARRIVE October 2</a:t>
            </a:r>
            <a:r>
              <a:rPr lang="en-US" sz="2800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nd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5pm READY FOR A GREAT TIME!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065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6CFEE41-01AB-4C18-9843-0A2921EAE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5" r="1" b="33168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61E9D9-8881-4AFD-B4E0-54EDCE6D9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r="1" b="49527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26" name="Picture 25" descr="A picture containing grass, outdoor, tree&#10;&#10;Description automatically generated">
            <a:extLst>
              <a:ext uri="{FF2B5EF4-FFF2-40B4-BE49-F238E27FC236}">
                <a16:creationId xmlns:a16="http://schemas.microsoft.com/office/drawing/2014/main" id="{C4B31935-C590-41E5-B2A7-FC3B86145E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7" r="1" b="35766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28" name="Picture 27" descr="A picture containing grass, person, outdoor, group&#10;&#10;Description automatically generated">
            <a:extLst>
              <a:ext uri="{FF2B5EF4-FFF2-40B4-BE49-F238E27FC236}">
                <a16:creationId xmlns:a16="http://schemas.microsoft.com/office/drawing/2014/main" id="{AB6453C5-2FAA-4D7D-A0E0-43B3361BEA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5" r="2" b="18663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31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ltureName xmlns="470e3eb8-2c6e-4173-8601-803ae60d320b" xsi:nil="true"/>
    <Is_Collaboration_Space_Locked xmlns="470e3eb8-2c6e-4173-8601-803ae60d320b" xsi:nil="true"/>
    <Has_Teacher_Only_SectionGroup xmlns="470e3eb8-2c6e-4173-8601-803ae60d320b" xsi:nil="true"/>
    <Owner xmlns="470e3eb8-2c6e-4173-8601-803ae60d320b">
      <UserInfo>
        <DisplayName/>
        <AccountId xsi:nil="true"/>
        <AccountType/>
      </UserInfo>
    </Owner>
    <Invited_Teachers xmlns="470e3eb8-2c6e-4173-8601-803ae60d320b" xsi:nil="true"/>
    <DefaultSectionNames xmlns="470e3eb8-2c6e-4173-8601-803ae60d320b" xsi:nil="true"/>
    <Templates xmlns="470e3eb8-2c6e-4173-8601-803ae60d320b" xsi:nil="true"/>
    <NotebookType xmlns="470e3eb8-2c6e-4173-8601-803ae60d320b" xsi:nil="true"/>
    <AppVersion xmlns="470e3eb8-2c6e-4173-8601-803ae60d320b" xsi:nil="true"/>
    <Self_Registration_Enabled xmlns="470e3eb8-2c6e-4173-8601-803ae60d320b" xsi:nil="true"/>
    <Invited_Students xmlns="470e3eb8-2c6e-4173-8601-803ae60d320b" xsi:nil="true"/>
    <FolderType xmlns="470e3eb8-2c6e-4173-8601-803ae60d320b" xsi:nil="true"/>
    <Teachers xmlns="470e3eb8-2c6e-4173-8601-803ae60d320b">
      <UserInfo>
        <DisplayName/>
        <AccountId xsi:nil="true"/>
        <AccountType/>
      </UserInfo>
    </Teachers>
    <Students xmlns="470e3eb8-2c6e-4173-8601-803ae60d320b">
      <UserInfo>
        <DisplayName/>
        <AccountId xsi:nil="true"/>
        <AccountType/>
      </UserInfo>
    </Students>
    <Student_Groups xmlns="470e3eb8-2c6e-4173-8601-803ae60d320b">
      <UserInfo>
        <DisplayName/>
        <AccountId xsi:nil="true"/>
        <AccountType/>
      </UserInfo>
    </Student_Group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2801C5F63A8043822B92FA3B16A45A" ma:contentTypeVersion="28" ma:contentTypeDescription="Create a new document." ma:contentTypeScope="" ma:versionID="bb36062fb41c38555c8bf969fae851c4">
  <xsd:schema xmlns:xsd="http://www.w3.org/2001/XMLSchema" xmlns:xs="http://www.w3.org/2001/XMLSchema" xmlns:p="http://schemas.microsoft.com/office/2006/metadata/properties" xmlns:ns3="470e3eb8-2c6e-4173-8601-803ae60d320b" xmlns:ns4="bfa61328-a57b-4abf-9956-9c179249eabe" targetNamespace="http://schemas.microsoft.com/office/2006/metadata/properties" ma:root="true" ma:fieldsID="77339e756bf66ec4888cc58cfdb99d6e" ns3:_="" ns4:_="">
    <xsd:import namespace="470e3eb8-2c6e-4173-8601-803ae60d320b"/>
    <xsd:import namespace="bfa61328-a57b-4abf-9956-9c179249eab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e3eb8-2c6e-4173-8601-803ae60d32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Owner" ma:index="1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4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AutoTags" ma:index="28" nillable="true" ma:displayName="Tags" ma:internalName="MediaServiceAutoTags" ma:readOnly="true">
      <xsd:simpleType>
        <xsd:restriction base="dms:Text"/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3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61328-a57b-4abf-9956-9c179249eabe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7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14A18C-7118-4A32-9800-73DF9D7FA08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70e3eb8-2c6e-4173-8601-803ae60d320b"/>
    <ds:schemaRef ds:uri="http://purl.org/dc/terms/"/>
    <ds:schemaRef ds:uri="http://schemas.openxmlformats.org/package/2006/metadata/core-properties"/>
    <ds:schemaRef ds:uri="bfa61328-a57b-4abf-9956-9c179249eab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CF78E10-B882-4933-9F27-1E8AF91583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D0326A-F68E-4CB6-A9ED-2B1D21F09C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0e3eb8-2c6e-4173-8601-803ae60d320b"/>
    <ds:schemaRef ds:uri="bfa61328-a57b-4abf-9956-9c179249ea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70</Words>
  <Application>Microsoft Office PowerPoint</Application>
  <PresentationFormat>Widescreen</PresentationFormat>
  <Paragraphs>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ACTIVITIES NIGHT</vt:lpstr>
      <vt:lpstr>Grab an application from Admin &amp; Gather your TEAM.</vt:lpstr>
      <vt:lpstr>Find a Sponsor</vt:lpstr>
      <vt:lpstr>Name Your Team</vt:lpstr>
      <vt:lpstr>Make Your Shirts</vt:lpstr>
      <vt:lpstr>Create A TEAM POSTER</vt:lpstr>
      <vt:lpstr>Make sure to send your Captain WITH your poster and $40.00 to the Team Meeting after school Thursday, October, 28th in A2 for a SUPER SHORT Meeting.</vt:lpstr>
      <vt:lpstr>ARRIVE October 2nd  5pm READY FOR A GREAT TIME!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ACTIVITIES NIGHT</dc:title>
  <dc:creator>Comerford Susan</dc:creator>
  <cp:lastModifiedBy>Comerford Susan</cp:lastModifiedBy>
  <cp:revision>5</cp:revision>
  <dcterms:created xsi:type="dcterms:W3CDTF">2021-09-07T17:49:23Z</dcterms:created>
  <dcterms:modified xsi:type="dcterms:W3CDTF">2023-08-23T21:33:56Z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0x010100262801C5F63A8043822B92FA3B16A45A</vt:lpwstr>
  </property>
</Properties>
</file>